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D76FA-92C1-447B-8CE9-49465B30D9C5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F99B3-A911-4FA0-ADE3-8C9F13B123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26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Global</a:t>
            </a:r>
            <a:r>
              <a:rPr lang="en-AU" baseline="0" dirty="0" smtClean="0"/>
              <a:t> Education Centre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8DDE-DC5E-4282-87F9-DD796E3A388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69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smtClean="0"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Distribute handout</a:t>
            </a:r>
            <a:r>
              <a:rPr lang="en-US" sz="1050" baseline="0" dirty="0" smtClean="0"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 with full pictures (MDGs and GGs)</a:t>
            </a:r>
            <a:endParaRPr lang="en-US" sz="1050" dirty="0" smtClean="0">
              <a:latin typeface="Franklin Gothic Medium" panose="020B0603020102020204" pitchFamily="34" charset="0"/>
              <a:ea typeface="Franklin Gothic Heavy" charset="0"/>
              <a:cs typeface="Franklin Gothic Heavy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8DDE-DC5E-4282-87F9-DD796E3A388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72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510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40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445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18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24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2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989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99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9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440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832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BD177-C434-4EF1-87EC-F47DF43E34F0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75CE-E899-440F-B84A-45188B346B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138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dg gri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30" y="0"/>
            <a:ext cx="3357563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25529" y="1056286"/>
            <a:ext cx="1546528" cy="578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49603" y="1270058"/>
            <a:ext cx="1546528" cy="352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25529" y="2717666"/>
            <a:ext cx="1546528" cy="56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36565" y="2867062"/>
            <a:ext cx="1434421" cy="414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7637" y="4578741"/>
            <a:ext cx="1434421" cy="414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36565" y="4523656"/>
            <a:ext cx="1434421" cy="47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7637" y="6159887"/>
            <a:ext cx="1434421" cy="58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62177" y="6159887"/>
            <a:ext cx="1434421" cy="58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3027" y="144057"/>
            <a:ext cx="2815130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Millennium</a:t>
            </a:r>
          </a:p>
          <a:p>
            <a:r>
              <a:rPr lang="en-US" sz="3600" dirty="0">
                <a:solidFill>
                  <a:srgbClr val="FF0000"/>
                </a:solidFill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Development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Goals</a:t>
            </a:r>
          </a:p>
          <a:p>
            <a:endParaRPr lang="en-US" sz="2800" dirty="0" smtClean="0">
              <a:latin typeface="Franklin Gothic Medium" panose="020B0603020102020204" pitchFamily="34" charset="0"/>
              <a:ea typeface="Franklin Gothic Heavy" charset="0"/>
              <a:cs typeface="Franklin Gothic Heavy" charset="0"/>
            </a:endParaRPr>
          </a:p>
          <a:p>
            <a:r>
              <a:rPr lang="en-US" sz="2800" dirty="0" smtClean="0"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2000-2015</a:t>
            </a:r>
            <a:endParaRPr lang="en-US" sz="2800" dirty="0">
              <a:latin typeface="Franklin Gothic Medium" panose="020B0603020102020204" pitchFamily="34" charset="0"/>
              <a:ea typeface="Franklin Gothic Heavy" charset="0"/>
              <a:cs typeface="Franklin Gothic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G_Gri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08" y="0"/>
            <a:ext cx="10421206" cy="80527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797800" y="49657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6121400" y="49657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4445000" y="49657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696386" y="49657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1019986" y="49657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7797800" y="32766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121400" y="32766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445000" y="32766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2696386" y="32766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1019986" y="32766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7797800" y="15875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6121400" y="15875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4445000" y="15875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2696386" y="15875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1019986" y="15875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9513405" y="15875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9488268" y="32766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 2"/>
          <p:cNvSpPr/>
          <p:nvPr/>
        </p:nvSpPr>
        <p:spPr>
          <a:xfrm>
            <a:off x="7797800" y="2612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latin typeface="Franklin Gothic Medium" panose="020B0603020102020204" pitchFamily="34" charset="0"/>
              <a:ea typeface="Franklin Gothic Heavy" charset="0"/>
              <a:cs typeface="Franklin Gothic Heavy" charset="0"/>
            </a:endParaRPr>
          </a:p>
          <a:p>
            <a:r>
              <a:rPr lang="en-US" dirty="0" smtClean="0"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Ratified 25</a:t>
            </a:r>
            <a:r>
              <a:rPr lang="en-US" baseline="30000" dirty="0" smtClean="0"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th</a:t>
            </a:r>
            <a:r>
              <a:rPr lang="en-US" dirty="0" smtClean="0"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 September 2015</a:t>
            </a:r>
          </a:p>
          <a:p>
            <a:r>
              <a:rPr lang="en-US" dirty="0" smtClean="0">
                <a:latin typeface="Franklin Gothic Medium" panose="020B0603020102020204" pitchFamily="34" charset="0"/>
                <a:ea typeface="Franklin Gothic Heavy" charset="0"/>
                <a:cs typeface="Franklin Gothic Heavy" charset="0"/>
              </a:rPr>
              <a:t>2015-2030</a:t>
            </a:r>
            <a:endParaRPr lang="en-US" dirty="0">
              <a:latin typeface="Franklin Gothic Medium" panose="020B0603020102020204" pitchFamily="34" charset="0"/>
              <a:ea typeface="Franklin Gothic Heavy" charset="0"/>
              <a:cs typeface="Franklin Gothic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Heavy</vt:lpstr>
      <vt:lpstr>Franklin Gothic Medium</vt:lpstr>
      <vt:lpstr>Office Theme</vt:lpstr>
      <vt:lpstr>PowerPoint Presentation</vt:lpstr>
      <vt:lpstr>PowerPoint Presentation</vt:lpstr>
    </vt:vector>
  </TitlesOfParts>
  <Company>OnePlus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</cp:revision>
  <dcterms:created xsi:type="dcterms:W3CDTF">2018-02-15T02:05:38Z</dcterms:created>
  <dcterms:modified xsi:type="dcterms:W3CDTF">2018-02-15T02:05:45Z</dcterms:modified>
</cp:coreProperties>
</file>